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53" y="7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07974"/>
              </p:ext>
            </p:extLst>
          </p:nvPr>
        </p:nvGraphicFramePr>
        <p:xfrm>
          <a:off x="843635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«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Интернет-магазин видеоигры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ИС-</a:t>
                      </a:r>
                      <a:r>
                        <a:rPr lang="ru-RU" sz="1400" spc="-25" dirty="0">
                          <a:latin typeface="Times New Roman"/>
                          <a:cs typeface="Times New Roman"/>
                        </a:rPr>
                        <a:t>23-1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-20" dirty="0">
                          <a:latin typeface="Times New Roman"/>
                          <a:cs typeface="Times New Roman"/>
                        </a:rPr>
                        <a:t>Омаров Д.Б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докум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435FF27-B87B-9A4A-1E02-DD016AB72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2221" r="22000" b="12223"/>
          <a:stretch/>
        </p:blipFill>
        <p:spPr>
          <a:xfrm>
            <a:off x="3581400" y="381000"/>
            <a:ext cx="6019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C4B35-549B-EE1C-FC06-6B83624A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24000"/>
            <a:ext cx="9997439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39B957-03A1-CC30-A3A9-4C214CF7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10702749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3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A482FC-DA54-A873-C404-B3ECCF43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10515600" cy="5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DABCA5-77FC-1891-4AA0-519CB1FA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10058400" cy="49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7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20A7FD-9D8B-C416-1564-0FEA8B36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28800"/>
            <a:ext cx="10287000" cy="42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1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F2488D-E5F2-E957-1CF2-89EC3B6B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10820400" cy="53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2ECE7-B6E3-7958-A16F-25E87E56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10668000" cy="52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B6981A-38EB-B14F-910B-9B522157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71600"/>
            <a:ext cx="10134600" cy="50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8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1F5CD-3559-6791-DCF7-1FEB73CC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32" y="1752600"/>
            <a:ext cx="973293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7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dirty="0"/>
              <a:t>Актуальность</a:t>
            </a:r>
            <a:r>
              <a:rPr spc="-75" dirty="0"/>
              <a:t> </a:t>
            </a:r>
            <a:r>
              <a:rPr spc="-10" dirty="0"/>
              <a:t>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46C11-A8C5-3749-5FC7-CFF0FB4DFA7D}"/>
              </a:ext>
            </a:extLst>
          </p:cNvPr>
          <p:cNvSpPr txBox="1"/>
          <p:nvPr/>
        </p:nvSpPr>
        <p:spPr>
          <a:xfrm>
            <a:off x="1132705" y="1524000"/>
            <a:ext cx="9926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собственного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одной видеоигры с возможностью выбора скинов — это актуальное решение для улучшения пользовательского опыта и повышения вовлечённости игроков. Такой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красиво и удобно представить игру, централизовать её запуск, а также предложить визуальное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кастомизирование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смену скинов, что особенно ценно для целевой аудитории.</a:t>
            </a: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Даже на начальном этапе, без встроенных обновлений и настроек,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помогает сформировать собственную экосистему вокруг игры, повысить узнаваемость проекта и заложить основу для будущего расширения функциональности. Это особенно важно для инди-разработки и небольших команд, стремящихся выделить свою игру среди множества других.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демонстрирует современный подход к продвижению игр и создаёт задел для последующего развития — добавления обновлений, настроек, новостей и других сервисных функций.</a:t>
            </a:r>
          </a:p>
          <a:p>
            <a:endParaRPr lang="ru-K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34F392-705F-DE17-D8DE-DE2C46B6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90600"/>
            <a:ext cx="11201400" cy="55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5DDC0A-CC20-2308-7801-EF9EA9D3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10515600" cy="51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8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B92387-9654-FA42-3A9F-280BDA80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10210800" cy="49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57D62-D1D0-826E-5730-589809F3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1" y="1219200"/>
            <a:ext cx="10643498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3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4126AE-205A-DA78-ECD6-0D0931AE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2" y="1600200"/>
            <a:ext cx="1078915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шаблон, прямоугольный, пиксель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3E7AD17-B7D0-04F1-928A-D00C87E4E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73" y="1828800"/>
            <a:ext cx="4114800" cy="41148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шаблон, прямоугольный, пиксель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4945C78-5D1C-AC75-49EF-07D211022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03" y="1828801"/>
            <a:ext cx="4114800" cy="41148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E37F147-4FFE-FE19-5670-15DE0FE99161}"/>
              </a:ext>
            </a:extLst>
          </p:cNvPr>
          <p:cNvSpPr txBox="1"/>
          <p:nvPr/>
        </p:nvSpPr>
        <p:spPr>
          <a:xfrm>
            <a:off x="6790370" y="1179459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kern="0"/>
            </a:def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публикацией</a:t>
            </a:r>
            <a:endParaRPr lang="ru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86F6487-747A-FEDC-3659-01672494D223}"/>
              </a:ext>
            </a:extLst>
          </p:cNvPr>
          <p:cNvSpPr txBox="1"/>
          <p:nvPr/>
        </p:nvSpPr>
        <p:spPr>
          <a:xfrm>
            <a:off x="1676400" y="117945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</a:t>
            </a:r>
            <a:endParaRPr lang="ru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508" y="799705"/>
            <a:ext cx="1046429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Цель</a:t>
            </a:r>
            <a:r>
              <a:rPr spc="-40" dirty="0"/>
              <a:t> </a:t>
            </a:r>
            <a:r>
              <a:rPr dirty="0"/>
              <a:t>проекта</a:t>
            </a:r>
            <a:r>
              <a:rPr spc="-30" dirty="0"/>
              <a:t> </a:t>
            </a:r>
            <a:r>
              <a:rPr dirty="0">
                <a:latin typeface="Symbol"/>
                <a:cs typeface="Symbol"/>
              </a:rPr>
              <a:t></a:t>
            </a:r>
            <a:r>
              <a:rPr spc="-40" dirty="0"/>
              <a:t> </a:t>
            </a:r>
            <a:r>
              <a:rPr lang="ru-RU" dirty="0"/>
              <a:t>Разработка простого </a:t>
            </a:r>
            <a:r>
              <a:rPr lang="ru-RU" dirty="0" err="1"/>
              <a:t>лаунчера</a:t>
            </a:r>
            <a:r>
              <a:rPr lang="ru-RU" dirty="0"/>
              <a:t> для одной видеоигры с возможностью выбора скинов, предназначенного для удобного запуска игры, улучшения визуального восприятия и повышения интереса пользователей к игровому продукту.</a:t>
            </a:r>
            <a:br>
              <a:rPr lang="ru-RU" dirty="0"/>
            </a:br>
            <a:endParaRPr i="1" spc="-1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70508" y="2133600"/>
            <a:ext cx="6464934" cy="746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Задачи</a:t>
            </a:r>
            <a:r>
              <a:rPr spc="-90" dirty="0"/>
              <a:t> </a:t>
            </a:r>
            <a:r>
              <a:rPr spc="-10" dirty="0"/>
              <a:t>проекта:</a:t>
            </a:r>
          </a:p>
          <a:p>
            <a:pPr marL="394970" marR="5080">
              <a:lnSpc>
                <a:spcPct val="100000"/>
              </a:lnSpc>
              <a:spcBef>
                <a:spcPts val="1440"/>
              </a:spcBef>
              <a:tabLst>
                <a:tab pos="681990" algn="l"/>
              </a:tabLst>
            </a:pPr>
            <a:endParaRPr i="1" spc="-5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D4BC9B-3CFE-BD46-9F4D-B4E9335F8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590800"/>
            <a:ext cx="9829799" cy="285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пользовательский интерфейс </a:t>
            </a:r>
            <a:r>
              <a:rPr kumimoji="0" lang="ru-KZ" altLang="ru-KZ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лаунчера</a:t>
            </a: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учётом современного дизайна и удобства использования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загрузку и отображение доступных скинов для игры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запуск основной игры через </a:t>
            </a:r>
            <a:r>
              <a:rPr kumimoji="0" lang="ru-KZ" altLang="ru-KZ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</a:t>
            </a: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структуру проекта с разделением HTML, CSS и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логотип, название и оформление в стилистике игры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Адаптировать </a:t>
            </a:r>
            <a:r>
              <a:rPr kumimoji="0" lang="ru-KZ" altLang="ru-KZ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лаунчер</a:t>
            </a: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под разные разрешения экрана (базовая адаптивность)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основных функций: запуск игры, выбор скина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KZ" altLang="ru-KZ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проект к демонстрации и защите (структура файлов, оформление, пояснения</a:t>
            </a:r>
            <a:r>
              <a:rPr lang="ru-RU" altLang="ru-KZ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C1E3D-5737-B0BA-8B4C-DDFAAC86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6348905" cy="3000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C768F9-7C6E-BE16-D07D-EC101916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/>
        </p:blipFill>
        <p:spPr>
          <a:xfrm>
            <a:off x="6958504" y="838200"/>
            <a:ext cx="5126392" cy="58332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390C3C-CD4B-FDCD-85AE-438EEEE1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73" b="74444"/>
          <a:stretch/>
        </p:blipFill>
        <p:spPr>
          <a:xfrm>
            <a:off x="609599" y="4061354"/>
            <a:ext cx="6348905" cy="2447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7FA3C5-987C-B4C2-B8B0-D4428126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8658"/>
            <a:ext cx="4444905" cy="67793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EA3CFC-FA0E-4842-272D-2833E21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97" y="0"/>
            <a:ext cx="4500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8DD2E0-806E-5023-AA95-BEF9CD39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456906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FC236C-4468-472A-551B-61180D8D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231"/>
            <a:ext cx="4495800" cy="67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B8455-C793-1450-A64C-C8DCCF35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5107"/>
            <a:ext cx="4387526" cy="6627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D2FF01-F97D-AC07-1060-AF308FCC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5610"/>
            <a:ext cx="4387526" cy="66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9B11A4-8534-0833-F308-879715D3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"/>
            <a:ext cx="4290586" cy="6553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AAF28E-C9EE-7476-20A3-588512FA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68" y="76200"/>
            <a:ext cx="451388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DCA832-A346-0FD3-7C3C-7B6F44B1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54" y="124518"/>
            <a:ext cx="4434292" cy="66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304</Words>
  <Application>Microsoft Office PowerPoint</Application>
  <PresentationFormat>Широкоэкранный</PresentationFormat>
  <Paragraphs>36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Symbol</vt:lpstr>
      <vt:lpstr>Times New Roman</vt:lpstr>
      <vt:lpstr>Office Theme</vt:lpstr>
      <vt:lpstr>Презентация PowerPoint</vt:lpstr>
      <vt:lpstr>Актуальность проекта</vt:lpstr>
      <vt:lpstr>Цель проекта  Разработка простого лаунчера для одной видеоигры с возможностью выбора скинов, предназначенного для удобного запуска игры, улучшения визуального восприятия и повышения интереса пользователей к игровому продукту.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Айдын Айдарбеков</cp:lastModifiedBy>
  <cp:revision>1</cp:revision>
  <dcterms:created xsi:type="dcterms:W3CDTF">2025-05-05T07:13:30Z</dcterms:created>
  <dcterms:modified xsi:type="dcterms:W3CDTF">2025-05-06T08:36:22Z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2025-05-05T00:00:00Z</vt:filetime>
  </property>
  <property fmtid="{D5CDD505-2E9C-101B-9397-08002B2CF9AE}" pid="5" name="Producer">
    <vt:lpwstr>Microsoft® PowerPoint® 2016</vt:lpwstr>
  </property>
</Properties>
</file>